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มิถุนายน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032085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229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30</cp:revision>
  <dcterms:created xsi:type="dcterms:W3CDTF">2018-10-24T07:49:38Z</dcterms:created>
  <dcterms:modified xsi:type="dcterms:W3CDTF">2020-06-17T04:51:41Z</dcterms:modified>
</cp:coreProperties>
</file>