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กรกฏาคม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754314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smtClean="0">
                          <a:latin typeface="TH SarabunIT๙" pitchFamily="34" charset="-34"/>
                          <a:cs typeface="TH SarabunIT๙" pitchFamily="34" charset="-34"/>
                        </a:rPr>
                        <a:t>3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232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32</cp:revision>
  <dcterms:created xsi:type="dcterms:W3CDTF">2018-10-24T07:49:38Z</dcterms:created>
  <dcterms:modified xsi:type="dcterms:W3CDTF">2020-06-17T04:53:40Z</dcterms:modified>
</cp:coreProperties>
</file>