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87" autoAdjust="0"/>
    <p:restoredTop sz="94660"/>
  </p:normalViewPr>
  <p:slideViewPr>
    <p:cSldViewPr snapToGrid="0">
      <p:cViewPr varScale="1">
        <p:scale>
          <a:sx n="64" d="100"/>
          <a:sy n="64" d="100"/>
        </p:scale>
        <p:origin x="-126" y="-3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3"/>
          <p:cNvSpPr txBox="1"/>
          <p:nvPr/>
        </p:nvSpPr>
        <p:spPr>
          <a:xfrm>
            <a:off x="2493819" y="241070"/>
            <a:ext cx="62594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สถิติข้อมูลผู้รับบริการ</a:t>
            </a:r>
          </a:p>
          <a:p>
            <a:pPr algn="ctr"/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องค์การ</a:t>
            </a:r>
            <a:r>
              <a:rPr lang="th-TH" sz="2400" b="1" dirty="0">
                <a:latin typeface="Ekkamai Standard" panose="02000506000000020003" pitchFamily="2" charset="0"/>
                <a:cs typeface="Ekkamai Standard" panose="02000506000000020003" pitchFamily="2" charset="0"/>
              </a:rPr>
              <a:t>บริหารส่วน</a:t>
            </a:r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ตำบลช่อง</a:t>
            </a:r>
            <a:endParaRPr lang="en-US" sz="2400" b="1" dirty="0">
              <a:latin typeface="Ekkamai Standard" panose="02000506000000020003" pitchFamily="2" charset="0"/>
              <a:cs typeface="Ekkamai Standard" panose="02000506000000020003" pitchFamily="2" charset="0"/>
            </a:endParaRPr>
          </a:p>
          <a:p>
            <a:pPr algn="ctr"/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ประจำเดือน </a:t>
            </a:r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มีนาคม </a:t>
            </a:r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พ.ศ.</a:t>
            </a:r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2562</a:t>
            </a:r>
            <a:endParaRPr lang="en-US" sz="2400" b="1" dirty="0">
              <a:latin typeface="Ekkamai Standard" panose="02000506000000020003" pitchFamily="2" charset="0"/>
              <a:cs typeface="Ekkamai Standard" panose="02000506000000020003" pitchFamily="2" charset="0"/>
            </a:endParaRPr>
          </a:p>
        </p:txBody>
      </p:sp>
      <p:graphicFrame>
        <p:nvGraphicFramePr>
          <p:cNvPr id="6" name="ตาราง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73012283"/>
              </p:ext>
            </p:extLst>
          </p:nvPr>
        </p:nvGraphicFramePr>
        <p:xfrm>
          <a:off x="423950" y="1566091"/>
          <a:ext cx="10889675" cy="45830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64045">
                  <a:extLst>
                    <a:ext uri="{9D8B030D-6E8A-4147-A177-3AD203B41FA5}">
                      <a16:colId xmlns:a16="http://schemas.microsoft.com/office/drawing/2014/main" xmlns="" val="517156439"/>
                    </a:ext>
                  </a:extLst>
                </a:gridCol>
                <a:gridCol w="2513018">
                  <a:extLst>
                    <a:ext uri="{9D8B030D-6E8A-4147-A177-3AD203B41FA5}">
                      <a16:colId xmlns:a16="http://schemas.microsoft.com/office/drawing/2014/main" xmlns="" val="3809874685"/>
                    </a:ext>
                  </a:extLst>
                </a:gridCol>
                <a:gridCol w="3212612">
                  <a:extLst>
                    <a:ext uri="{9D8B030D-6E8A-4147-A177-3AD203B41FA5}">
                      <a16:colId xmlns:a16="http://schemas.microsoft.com/office/drawing/2014/main" xmlns="" val="453013212"/>
                    </a:ext>
                  </a:extLst>
                </a:gridCol>
              </a:tblGrid>
              <a:tr h="486796"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smtClean="0"/>
                        <a:t>รายการ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smtClean="0"/>
                        <a:t>จำนวน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smtClean="0"/>
                        <a:t>หมายเหตุ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3357329"/>
                  </a:ext>
                </a:extLst>
              </a:tr>
              <a:tr h="577902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การจดทะเบียนพาณิชย์ (</a:t>
                      </a:r>
                      <a:r>
                        <a:rPr lang="th-TH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ตั้งใหม่</a:t>
                      </a:r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) ตาม พรบ.ทะเบียนพาณิชย์ พ.ศ. 2499 กรณีผู้ขอจดทะเบียนเป็นบุคคลธรรมดา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67101123"/>
                  </a:ext>
                </a:extLst>
              </a:tr>
              <a:tr h="492259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การลงทะเบียนและยื่นคำขอรับเงินเบี้ยความพิการ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28512832"/>
                  </a:ext>
                </a:extLst>
              </a:tr>
              <a:tr h="492259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การลงทะเบียนและยื่นคำขอรับเงินเบี้ยยังชีพผู้สูงอายุ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-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15710032"/>
                  </a:ext>
                </a:extLst>
              </a:tr>
              <a:tr h="492259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การชำระภาษีป้าย</a:t>
                      </a:r>
                      <a:endParaRPr lang="th-TH" sz="20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6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91407057"/>
                  </a:ext>
                </a:extLst>
              </a:tr>
              <a:tr h="492259">
                <a:tc>
                  <a:txBody>
                    <a:bodyPr/>
                    <a:lstStyle/>
                    <a:p>
                      <a:r>
                        <a:rPr lang="th-TH" sz="2000" b="1" dirty="0" smtClean="0">
                          <a:latin typeface="TH SarabunIT๙" pitchFamily="34" charset="-34"/>
                          <a:cs typeface="TH SarabunIT๙" pitchFamily="34" charset="-34"/>
                        </a:rPr>
                        <a:t>การรับชำระภาษีโรงเรือนและที่ดิน</a:t>
                      </a:r>
                      <a:endParaRPr lang="th-TH" sz="2000" b="1" dirty="0"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 smtClean="0">
                          <a:latin typeface="TH SarabunIT๙" pitchFamily="34" charset="-34"/>
                          <a:cs typeface="TH SarabunIT๙" pitchFamily="34" charset="-34"/>
                        </a:rPr>
                        <a:t>12</a:t>
                      </a:r>
                      <a:endParaRPr lang="th-TH" sz="2000" b="1" dirty="0"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sz="2000" b="1" dirty="0"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1630981"/>
                  </a:ext>
                </a:extLst>
              </a:tr>
              <a:tr h="492259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การขออนุญาตใช้น้ำประปา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92076895"/>
                  </a:ext>
                </a:extLst>
              </a:tr>
              <a:tr h="492259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การรับชำระเงินค่าน้ำประปา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68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02945246"/>
                  </a:ext>
                </a:extLst>
              </a:tr>
              <a:tr h="492259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การขออนุญาตก่อสร้างอาคาร ตาม มาตรา 21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100933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3812763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55</TotalTime>
  <Words>97</Words>
  <Application>Microsoft Office PowerPoint</Application>
  <PresentationFormat>กำหนดเอง</PresentationFormat>
  <Paragraphs>22</Paragraphs>
  <Slides>1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</vt:i4>
      </vt:variant>
    </vt:vector>
  </HeadingPairs>
  <TitlesOfParts>
    <vt:vector size="2" baseType="lpstr">
      <vt:lpstr>อิออน</vt:lpstr>
      <vt:lpstr>ภาพนิ่ง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Windows User</dc:creator>
  <cp:lastModifiedBy>SVOA</cp:lastModifiedBy>
  <cp:revision>22</cp:revision>
  <dcterms:created xsi:type="dcterms:W3CDTF">2018-10-24T07:49:38Z</dcterms:created>
  <dcterms:modified xsi:type="dcterms:W3CDTF">2019-06-22T09:00:53Z</dcterms:modified>
</cp:coreProperties>
</file>