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4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พฤศจิกายน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พ.ศ.2562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942059"/>
              </p:ext>
            </p:extLst>
          </p:nvPr>
        </p:nvGraphicFramePr>
        <p:xfrm>
          <a:off x="1004206" y="2106385"/>
          <a:ext cx="10309419" cy="41768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88879">
                  <a:extLst>
                    <a:ext uri="{9D8B030D-6E8A-4147-A177-3AD203B41FA5}">
                      <a16:colId xmlns="" xmlns:a16="http://schemas.microsoft.com/office/drawing/2014/main" val="517156439"/>
                    </a:ext>
                  </a:extLst>
                </a:gridCol>
                <a:gridCol w="2379112">
                  <a:extLst>
                    <a:ext uri="{9D8B030D-6E8A-4147-A177-3AD203B41FA5}">
                      <a16:colId xmlns="" xmlns:a16="http://schemas.microsoft.com/office/drawing/2014/main" val="3809874685"/>
                    </a:ext>
                  </a:extLst>
                </a:gridCol>
                <a:gridCol w="3041428">
                  <a:extLst>
                    <a:ext uri="{9D8B030D-6E8A-4147-A177-3AD203B41FA5}">
                      <a16:colId xmlns="" xmlns:a16="http://schemas.microsoft.com/office/drawing/2014/main" val="453013212"/>
                    </a:ext>
                  </a:extLst>
                </a:gridCol>
              </a:tblGrid>
              <a:tr h="457075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3357329"/>
                  </a:ext>
                </a:extLst>
              </a:tr>
              <a:tr h="54613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67101123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285128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15710032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391407057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-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1630981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92076895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69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02945246"/>
                  </a:ext>
                </a:extLst>
              </a:tr>
              <a:tr h="434227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340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COMHeaek</cp:lastModifiedBy>
  <cp:revision>40</cp:revision>
  <dcterms:created xsi:type="dcterms:W3CDTF">2018-10-24T07:49:38Z</dcterms:created>
  <dcterms:modified xsi:type="dcterms:W3CDTF">2020-06-17T06:41:10Z</dcterms:modified>
</cp:coreProperties>
</file>